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301" r:id="rId2"/>
    <p:sldId id="308" r:id="rId3"/>
    <p:sldId id="309" r:id="rId4"/>
    <p:sldId id="311" r:id="rId5"/>
    <p:sldId id="312" r:id="rId6"/>
    <p:sldId id="350" r:id="rId7"/>
    <p:sldId id="302" r:id="rId8"/>
    <p:sldId id="303" r:id="rId9"/>
    <p:sldId id="305" r:id="rId10"/>
    <p:sldId id="304" r:id="rId11"/>
    <p:sldId id="329" r:id="rId12"/>
    <p:sldId id="327" r:id="rId13"/>
    <p:sldId id="328" r:id="rId14"/>
    <p:sldId id="330" r:id="rId15"/>
    <p:sldId id="331" r:id="rId16"/>
    <p:sldId id="313" r:id="rId17"/>
    <p:sldId id="314" r:id="rId18"/>
    <p:sldId id="333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32" r:id="rId32"/>
    <p:sldId id="334" r:id="rId33"/>
    <p:sldId id="335" r:id="rId34"/>
    <p:sldId id="336" r:id="rId35"/>
    <p:sldId id="337" r:id="rId36"/>
    <p:sldId id="339" r:id="rId37"/>
    <p:sldId id="338" r:id="rId38"/>
    <p:sldId id="341" r:id="rId39"/>
    <p:sldId id="340" r:id="rId40"/>
    <p:sldId id="379" r:id="rId41"/>
    <p:sldId id="342" r:id="rId42"/>
    <p:sldId id="343" r:id="rId43"/>
    <p:sldId id="344" r:id="rId44"/>
    <p:sldId id="345" r:id="rId45"/>
    <p:sldId id="346" r:id="rId46"/>
    <p:sldId id="352" r:id="rId47"/>
    <p:sldId id="355" r:id="rId48"/>
    <p:sldId id="356" r:id="rId49"/>
    <p:sldId id="353" r:id="rId50"/>
    <p:sldId id="351" r:id="rId51"/>
    <p:sldId id="348" r:id="rId52"/>
    <p:sldId id="349" r:id="rId53"/>
    <p:sldId id="354" r:id="rId54"/>
    <p:sldId id="370" r:id="rId55"/>
    <p:sldId id="372" r:id="rId56"/>
    <p:sldId id="357" r:id="rId57"/>
    <p:sldId id="366" r:id="rId58"/>
    <p:sldId id="358" r:id="rId59"/>
    <p:sldId id="365" r:id="rId60"/>
    <p:sldId id="359" r:id="rId61"/>
    <p:sldId id="367" r:id="rId62"/>
    <p:sldId id="360" r:id="rId63"/>
    <p:sldId id="361" r:id="rId64"/>
    <p:sldId id="362" r:id="rId65"/>
    <p:sldId id="363" r:id="rId66"/>
    <p:sldId id="364" r:id="rId67"/>
    <p:sldId id="368" r:id="rId68"/>
    <p:sldId id="371" r:id="rId69"/>
    <p:sldId id="369" r:id="rId70"/>
    <p:sldId id="378" r:id="rId71"/>
    <p:sldId id="373" r:id="rId72"/>
    <p:sldId id="374" r:id="rId73"/>
    <p:sldId id="376" r:id="rId74"/>
    <p:sldId id="375" r:id="rId75"/>
    <p:sldId id="377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79" autoAdjust="0"/>
    <p:restoredTop sz="86391" autoAdjust="0"/>
  </p:normalViewPr>
  <p:slideViewPr>
    <p:cSldViewPr snapToGrid="0" snapToObjects="1">
      <p:cViewPr varScale="1">
        <p:scale>
          <a:sx n="73" d="100"/>
          <a:sy n="73" d="100"/>
        </p:scale>
        <p:origin x="-8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7B61C-F2BD-E443-8D05-2E6FD9086218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A3A9E-37FA-0542-AC22-86EC64CD1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2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3A9E-37FA-0542-AC22-86EC64CD1C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3A9E-37FA-0542-AC22-86EC64CD1C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1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3A9E-37FA-0542-AC22-86EC64CD1C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3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3A9E-37FA-0542-AC22-86EC64CD1C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07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6" name="Content Placeholder 5" descr="Screen Shot 2015-05-22 at 10.35.3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>
          <a:xfrm>
            <a:off x="900112" y="2133601"/>
            <a:ext cx="7797741" cy="3931920"/>
          </a:xfrm>
        </p:spPr>
      </p:pic>
    </p:spTree>
    <p:extLst>
      <p:ext uri="{BB962C8B-B14F-4D97-AF65-F5344CB8AC3E}">
        <p14:creationId xmlns:p14="http://schemas.microsoft.com/office/powerpoint/2010/main" val="186164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Selector Types – Element Type</a:t>
            </a:r>
            <a:endParaRPr lang="en-US" dirty="0"/>
          </a:p>
        </p:txBody>
      </p:sp>
      <p:pic>
        <p:nvPicPr>
          <p:cNvPr id="6" name="Content Placeholder 5" descr="Screen Shot 2015-05-23 at 11.32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47208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Selector Types – ID and Class</a:t>
            </a:r>
            <a:endParaRPr lang="en-US" dirty="0"/>
          </a:p>
        </p:txBody>
      </p:sp>
      <p:pic>
        <p:nvPicPr>
          <p:cNvPr id="4" name="Content Placeholder 3" descr="Screen Shot 2015-05-23 at 11.33.0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31041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Selector Types - Grouped</a:t>
            </a:r>
            <a:endParaRPr lang="en-US" dirty="0"/>
          </a:p>
        </p:txBody>
      </p:sp>
      <p:pic>
        <p:nvPicPr>
          <p:cNvPr id="4" name="Content Placeholder 3" descr="Screen Shot 2015-05-23 at 11.32.3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3"/>
          <a:stretch/>
        </p:blipFill>
        <p:spPr>
          <a:xfrm>
            <a:off x="900114" y="2133601"/>
            <a:ext cx="7345362" cy="3931920"/>
          </a:xfrm>
        </p:spPr>
      </p:pic>
    </p:spTree>
    <p:extLst>
      <p:ext uri="{BB962C8B-B14F-4D97-AF65-F5344CB8AC3E}">
        <p14:creationId xmlns:p14="http://schemas.microsoft.com/office/powerpoint/2010/main" val="114014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Selector Types - Structural</a:t>
            </a:r>
            <a:endParaRPr lang="en-US" dirty="0"/>
          </a:p>
        </p:txBody>
      </p:sp>
      <p:pic>
        <p:nvPicPr>
          <p:cNvPr id="4" name="Content Placeholder 3" descr="Screen Shot 2015-05-23 at 11.33.0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79837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Selector Types - Universal</a:t>
            </a:r>
            <a:endParaRPr lang="en-US" dirty="0"/>
          </a:p>
        </p:txBody>
      </p:sp>
      <p:pic>
        <p:nvPicPr>
          <p:cNvPr id="4" name="Content Placeholder 3" descr="Screen Shot 2015-05-23 at 11.33.1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2231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Selector Types – Pseudo class</a:t>
            </a:r>
            <a:endParaRPr lang="en-US" dirty="0"/>
          </a:p>
        </p:txBody>
      </p:sp>
      <p:pic>
        <p:nvPicPr>
          <p:cNvPr id="4" name="Content Placeholder 3" descr="Screen Shot 2015-05-23 at 11.33.3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67061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Selectors</a:t>
            </a:r>
            <a:endParaRPr lang="en-US" dirty="0"/>
          </a:p>
        </p:txBody>
      </p:sp>
      <p:pic>
        <p:nvPicPr>
          <p:cNvPr id="4" name="Content Placeholder 3" descr="Screen Shot 2015-05-23 at 10.41.2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"/>
          <a:stretch/>
        </p:blipFill>
        <p:spPr>
          <a:xfrm>
            <a:off x="900112" y="1762125"/>
            <a:ext cx="7345363" cy="4303396"/>
          </a:xfrm>
        </p:spPr>
      </p:pic>
    </p:spTree>
    <p:extLst>
      <p:ext uri="{BB962C8B-B14F-4D97-AF65-F5344CB8AC3E}">
        <p14:creationId xmlns:p14="http://schemas.microsoft.com/office/powerpoint/2010/main" val="148558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Selectors</a:t>
            </a:r>
            <a:endParaRPr lang="en-US" dirty="0"/>
          </a:p>
        </p:txBody>
      </p:sp>
      <p:pic>
        <p:nvPicPr>
          <p:cNvPr id="4" name="Content Placeholder 3" descr="Screen Shot 2015-05-23 at 10.41.3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"/>
          <a:stretch/>
        </p:blipFill>
        <p:spPr>
          <a:xfrm>
            <a:off x="900112" y="1762125"/>
            <a:ext cx="7345363" cy="4303396"/>
          </a:xfrm>
        </p:spPr>
      </p:pic>
    </p:spTree>
    <p:extLst>
      <p:ext uri="{BB962C8B-B14F-4D97-AF65-F5344CB8AC3E}">
        <p14:creationId xmlns:p14="http://schemas.microsoft.com/office/powerpoint/2010/main" val="248920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Conventions</a:t>
            </a:r>
            <a:endParaRPr lang="en-US" dirty="0"/>
          </a:p>
        </p:txBody>
      </p:sp>
      <p:pic>
        <p:nvPicPr>
          <p:cNvPr id="4" name="Content Placeholder 3" descr="Screen Shot 2015-05-24 at 11.48.3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7719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Selectors</a:t>
            </a:r>
            <a:endParaRPr lang="en-US" dirty="0"/>
          </a:p>
        </p:txBody>
      </p:sp>
      <p:pic>
        <p:nvPicPr>
          <p:cNvPr id="4" name="Content Placeholder 3" descr="Screen Shot 2015-05-23 at 10.41.4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76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237687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History</a:t>
            </a:r>
            <a:endParaRPr lang="en-US" dirty="0"/>
          </a:p>
        </p:txBody>
      </p:sp>
      <p:pic>
        <p:nvPicPr>
          <p:cNvPr id="4" name="Content Placeholder 3" descr="Screen Shot 2015-05-23 at 10.38.4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-1"/>
          <a:stretch/>
        </p:blipFill>
        <p:spPr>
          <a:xfrm>
            <a:off x="900112" y="1825625"/>
            <a:ext cx="7345363" cy="4239896"/>
          </a:xfrm>
        </p:spPr>
      </p:pic>
    </p:spTree>
    <p:extLst>
      <p:ext uri="{BB962C8B-B14F-4D97-AF65-F5344CB8AC3E}">
        <p14:creationId xmlns:p14="http://schemas.microsoft.com/office/powerpoint/2010/main" val="250577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Selectors</a:t>
            </a:r>
            <a:endParaRPr lang="en-US" dirty="0"/>
          </a:p>
        </p:txBody>
      </p:sp>
      <p:pic>
        <p:nvPicPr>
          <p:cNvPr id="4" name="Content Placeholder 3" descr="Screen Shot 2015-05-23 at 10.41.5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336079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-classes</a:t>
            </a:r>
            <a:endParaRPr lang="en-US" dirty="0"/>
          </a:p>
        </p:txBody>
      </p:sp>
      <p:pic>
        <p:nvPicPr>
          <p:cNvPr id="4" name="Content Placeholder 3" descr="Screen Shot 2015-05-23 at 10.42.0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"/>
          <a:stretch/>
        </p:blipFill>
        <p:spPr>
          <a:xfrm>
            <a:off x="900112" y="1841500"/>
            <a:ext cx="7345363" cy="4224021"/>
          </a:xfrm>
        </p:spPr>
      </p:pic>
    </p:spTree>
    <p:extLst>
      <p:ext uri="{BB962C8B-B14F-4D97-AF65-F5344CB8AC3E}">
        <p14:creationId xmlns:p14="http://schemas.microsoft.com/office/powerpoint/2010/main" val="418891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Classes</a:t>
            </a:r>
            <a:endParaRPr lang="en-US" dirty="0"/>
          </a:p>
        </p:txBody>
      </p:sp>
      <p:pic>
        <p:nvPicPr>
          <p:cNvPr id="4" name="Content Placeholder 3" descr="Screen Shot 2015-05-23 at 10.42.4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9" r="-1625"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223659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- Classes</a:t>
            </a:r>
            <a:endParaRPr lang="en-US" dirty="0"/>
          </a:p>
        </p:txBody>
      </p:sp>
      <p:pic>
        <p:nvPicPr>
          <p:cNvPr id="4" name="Content Placeholder 3" descr="Screen Shot 2015-05-23 at 10.43.0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5"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426455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Pseudo - Classes</a:t>
            </a:r>
            <a:endParaRPr lang="en-US" dirty="0"/>
          </a:p>
        </p:txBody>
      </p:sp>
      <p:pic>
        <p:nvPicPr>
          <p:cNvPr id="4" name="Content Placeholder 3" descr="Screen Shot 2015-05-23 at 10.43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" b="23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53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Pseudo - Classes</a:t>
            </a:r>
            <a:endParaRPr lang="en-US" dirty="0"/>
          </a:p>
        </p:txBody>
      </p:sp>
      <p:pic>
        <p:nvPicPr>
          <p:cNvPr id="4" name="Content Placeholder 3" descr="Screen Shot 2015-05-23 at 10.43.4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900112" y="1889125"/>
            <a:ext cx="7345363" cy="4176396"/>
          </a:xfrm>
        </p:spPr>
      </p:pic>
    </p:spTree>
    <p:extLst>
      <p:ext uri="{BB962C8B-B14F-4D97-AF65-F5344CB8AC3E}">
        <p14:creationId xmlns:p14="http://schemas.microsoft.com/office/powerpoint/2010/main" val="80831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Pseudo - Classes</a:t>
            </a:r>
            <a:endParaRPr lang="en-US" dirty="0"/>
          </a:p>
        </p:txBody>
      </p:sp>
      <p:pic>
        <p:nvPicPr>
          <p:cNvPr id="4" name="Content Placeholder 3" descr="Screen Shot 2015-05-23 at 10.44.0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1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178375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Structurl</a:t>
            </a:r>
            <a:r>
              <a:rPr lang="en-US" dirty="0" smtClean="0"/>
              <a:t> Pseudo - Classes</a:t>
            </a:r>
            <a:endParaRPr lang="en-US" dirty="0"/>
          </a:p>
        </p:txBody>
      </p:sp>
      <p:pic>
        <p:nvPicPr>
          <p:cNvPr id="4" name="Content Placeholder 3" descr="Screen Shot 2015-05-23 at 10.44.3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"/>
          <a:stretch/>
        </p:blipFill>
        <p:spPr>
          <a:xfrm>
            <a:off x="900112" y="1825625"/>
            <a:ext cx="7345363" cy="4239896"/>
          </a:xfrm>
        </p:spPr>
      </p:pic>
    </p:spTree>
    <p:extLst>
      <p:ext uri="{BB962C8B-B14F-4D97-AF65-F5344CB8AC3E}">
        <p14:creationId xmlns:p14="http://schemas.microsoft.com/office/powerpoint/2010/main" val="417399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</a:t>
            </a:r>
            <a:endParaRPr lang="en-US" dirty="0"/>
          </a:p>
        </p:txBody>
      </p:sp>
      <p:pic>
        <p:nvPicPr>
          <p:cNvPr id="4" name="Content Placeholder 3" descr="Screen Shot 2015-05-23 at 10.45.3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161749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Pseudo – elements and generated Content</a:t>
            </a:r>
            <a:endParaRPr lang="en-US" dirty="0"/>
          </a:p>
        </p:txBody>
      </p:sp>
      <p:pic>
        <p:nvPicPr>
          <p:cNvPr id="4" name="Content Placeholder 3" descr="Screen Shot 2015-05-23 at 10.48.4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/>
          <a:stretch/>
        </p:blipFill>
        <p:spPr>
          <a:xfrm>
            <a:off x="900112" y="1920875"/>
            <a:ext cx="7345363" cy="4144646"/>
          </a:xfrm>
        </p:spPr>
      </p:pic>
    </p:spTree>
    <p:extLst>
      <p:ext uri="{BB962C8B-B14F-4D97-AF65-F5344CB8AC3E}">
        <p14:creationId xmlns:p14="http://schemas.microsoft.com/office/powerpoint/2010/main" val="400838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History</a:t>
            </a:r>
            <a:endParaRPr lang="en-US" dirty="0"/>
          </a:p>
        </p:txBody>
      </p:sp>
      <p:pic>
        <p:nvPicPr>
          <p:cNvPr id="4" name="Content Placeholder 3" descr="Screen Shot 2015-05-23 at 10.40.0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"/>
          <a:stretch/>
        </p:blipFill>
        <p:spPr>
          <a:xfrm>
            <a:off x="900112" y="1762125"/>
            <a:ext cx="7345363" cy="4303396"/>
          </a:xfrm>
        </p:spPr>
      </p:pic>
    </p:spTree>
    <p:extLst>
      <p:ext uri="{BB962C8B-B14F-4D97-AF65-F5344CB8AC3E}">
        <p14:creationId xmlns:p14="http://schemas.microsoft.com/office/powerpoint/2010/main" val="413464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 and After</a:t>
            </a:r>
            <a:endParaRPr lang="en-US" dirty="0"/>
          </a:p>
        </p:txBody>
      </p:sp>
      <p:pic>
        <p:nvPicPr>
          <p:cNvPr id="4" name="Content Placeholder 3" descr="Screen Shot 2015-05-23 at 10.50.1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0"/>
          <a:stretch/>
        </p:blipFill>
        <p:spPr>
          <a:xfrm>
            <a:off x="900112" y="1830999"/>
            <a:ext cx="7345363" cy="4234522"/>
          </a:xfrm>
        </p:spPr>
      </p:pic>
    </p:spTree>
    <p:extLst>
      <p:ext uri="{BB962C8B-B14F-4D97-AF65-F5344CB8AC3E}">
        <p14:creationId xmlns:p14="http://schemas.microsoft.com/office/powerpoint/2010/main" val="385558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pic>
        <p:nvPicPr>
          <p:cNvPr id="4" name="Content Placeholder 3" descr="Screen Shot 2015-05-24 at 12.17.5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81"/>
          <a:stretch/>
        </p:blipFill>
        <p:spPr>
          <a:xfrm>
            <a:off x="900112" y="1748522"/>
            <a:ext cx="7345363" cy="4316999"/>
          </a:xfrm>
        </p:spPr>
      </p:pic>
    </p:spTree>
    <p:extLst>
      <p:ext uri="{BB962C8B-B14F-4D97-AF65-F5344CB8AC3E}">
        <p14:creationId xmlns:p14="http://schemas.microsoft.com/office/powerpoint/2010/main" val="266941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Specificity</a:t>
            </a:r>
            <a:endParaRPr lang="en-US" dirty="0"/>
          </a:p>
        </p:txBody>
      </p:sp>
      <p:pic>
        <p:nvPicPr>
          <p:cNvPr id="4" name="Content Placeholder 3" descr="Screen Shot 2015-05-25 at 12.00.1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7"/>
          <a:stretch/>
        </p:blipFill>
        <p:spPr>
          <a:xfrm>
            <a:off x="900112" y="1798008"/>
            <a:ext cx="7345363" cy="4267513"/>
          </a:xfrm>
        </p:spPr>
      </p:pic>
    </p:spTree>
    <p:extLst>
      <p:ext uri="{BB962C8B-B14F-4D97-AF65-F5344CB8AC3E}">
        <p14:creationId xmlns:p14="http://schemas.microsoft.com/office/powerpoint/2010/main" val="272809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Model	</a:t>
            </a:r>
            <a:endParaRPr lang="en-US" dirty="0"/>
          </a:p>
        </p:txBody>
      </p:sp>
      <p:pic>
        <p:nvPicPr>
          <p:cNvPr id="4" name="Content Placeholder 3" descr="Screen Shot 2015-05-25 at 12.18.1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94"/>
          <a:stretch/>
        </p:blipFill>
        <p:spPr>
          <a:xfrm>
            <a:off x="900112" y="1830999"/>
            <a:ext cx="7345363" cy="4234522"/>
          </a:xfrm>
        </p:spPr>
      </p:pic>
    </p:spTree>
    <p:extLst>
      <p:ext uri="{BB962C8B-B14F-4D97-AF65-F5344CB8AC3E}">
        <p14:creationId xmlns:p14="http://schemas.microsoft.com/office/powerpoint/2010/main" val="426230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Model	</a:t>
            </a:r>
            <a:endParaRPr lang="en-US" dirty="0"/>
          </a:p>
        </p:txBody>
      </p:sp>
      <p:pic>
        <p:nvPicPr>
          <p:cNvPr id="4" name="Content Placeholder 3" descr="Screen Shot 2015-05-25 at 12.18.3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3" b="-1"/>
          <a:stretch/>
        </p:blipFill>
        <p:spPr>
          <a:xfrm>
            <a:off x="900112" y="1880486"/>
            <a:ext cx="7345363" cy="4404296"/>
          </a:xfrm>
        </p:spPr>
      </p:pic>
    </p:spTree>
    <p:extLst>
      <p:ext uri="{BB962C8B-B14F-4D97-AF65-F5344CB8AC3E}">
        <p14:creationId xmlns:p14="http://schemas.microsoft.com/office/powerpoint/2010/main" val="397402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 Box Model</a:t>
            </a:r>
            <a:endParaRPr lang="en-US" dirty="0"/>
          </a:p>
        </p:txBody>
      </p:sp>
      <p:pic>
        <p:nvPicPr>
          <p:cNvPr id="4" name="Content Placeholder 3" descr="Screen Shot 2015-05-25 at 12.18.5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946468"/>
            <a:ext cx="7345363" cy="4119053"/>
          </a:xfrm>
        </p:spPr>
      </p:pic>
    </p:spTree>
    <p:extLst>
      <p:ext uri="{BB962C8B-B14F-4D97-AF65-F5344CB8AC3E}">
        <p14:creationId xmlns:p14="http://schemas.microsoft.com/office/powerpoint/2010/main" val="120810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7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Collapse</a:t>
            </a:r>
            <a:endParaRPr lang="en-US" dirty="0"/>
          </a:p>
        </p:txBody>
      </p:sp>
      <p:pic>
        <p:nvPicPr>
          <p:cNvPr id="4" name="Content Placeholder 3" descr="Screen Shot 2015-05-25 at 12.25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"/>
          <a:stretch/>
        </p:blipFill>
        <p:spPr>
          <a:xfrm>
            <a:off x="900112" y="1946468"/>
            <a:ext cx="7345363" cy="4119053"/>
          </a:xfrm>
        </p:spPr>
      </p:pic>
    </p:spTree>
    <p:extLst>
      <p:ext uri="{BB962C8B-B14F-4D97-AF65-F5344CB8AC3E}">
        <p14:creationId xmlns:p14="http://schemas.microsoft.com/office/powerpoint/2010/main" val="253994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- Relative</a:t>
            </a:r>
            <a:endParaRPr lang="en-US" dirty="0"/>
          </a:p>
        </p:txBody>
      </p:sp>
      <p:pic>
        <p:nvPicPr>
          <p:cNvPr id="4" name="Content Placeholder 3" descr="Screen Shot 2015-05-25 at 12.42.1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54343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- Absolute</a:t>
            </a:r>
            <a:endParaRPr lang="en-US" dirty="0"/>
          </a:p>
        </p:txBody>
      </p:sp>
      <p:pic>
        <p:nvPicPr>
          <p:cNvPr id="4" name="Content Placeholder 3" descr="Screen Shot 2015-05-25 at 12.41.3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2133601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360832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Modules</a:t>
            </a:r>
            <a:endParaRPr lang="en-US" dirty="0"/>
          </a:p>
        </p:txBody>
      </p:sp>
      <p:pic>
        <p:nvPicPr>
          <p:cNvPr id="4" name="Content Placeholder 3" descr="Screen Shot 2015-05-23 at 10.40.2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"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385169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Float</a:t>
            </a:r>
            <a:endParaRPr lang="en-US" dirty="0"/>
          </a:p>
        </p:txBody>
      </p:sp>
      <p:pic>
        <p:nvPicPr>
          <p:cNvPr id="4" name="Content Placeholder 3" descr="Screen Shot 2015-05-25 at 12.55.2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617112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</a:t>
            </a:r>
            <a:endParaRPr lang="en-US" dirty="0"/>
          </a:p>
        </p:txBody>
      </p:sp>
      <p:pic>
        <p:nvPicPr>
          <p:cNvPr id="4" name="Content Placeholder 3" descr="Screen Shot 2015-05-25 at 12.55.3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72908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- Clear</a:t>
            </a:r>
            <a:endParaRPr lang="en-US" dirty="0"/>
          </a:p>
        </p:txBody>
      </p:sp>
      <p:pic>
        <p:nvPicPr>
          <p:cNvPr id="4" name="Content Placeholder 3" descr="Screen Shot 2015-05-25 at 1.13.2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68410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- Example</a:t>
            </a:r>
            <a:endParaRPr lang="en-US" dirty="0"/>
          </a:p>
        </p:txBody>
      </p:sp>
      <p:pic>
        <p:nvPicPr>
          <p:cNvPr id="4" name="Content Placeholder 3" descr="Screen Shot 2015-05-25 at 1.37.1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4642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Example</a:t>
            </a:r>
            <a:endParaRPr lang="en-US" dirty="0"/>
          </a:p>
        </p:txBody>
      </p:sp>
      <p:pic>
        <p:nvPicPr>
          <p:cNvPr id="4" name="Content Placeholder 3" descr="Screen Shot 2015-05-25 at 1.37.2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25452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Example</a:t>
            </a:r>
            <a:endParaRPr lang="en-US" dirty="0"/>
          </a:p>
        </p:txBody>
      </p:sp>
      <p:pic>
        <p:nvPicPr>
          <p:cNvPr id="4" name="Content Placeholder 3" descr="Screen Shot 2015-05-25 at 1.37.3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12438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pic>
        <p:nvPicPr>
          <p:cNvPr id="4" name="Content Placeholder 3" descr="Screen Shot 2015-05-25 at 2.20.1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46" r="-2039" b="-5273"/>
          <a:stretch/>
        </p:blipFill>
        <p:spPr>
          <a:xfrm>
            <a:off x="900112" y="1830999"/>
            <a:ext cx="7345363" cy="4234522"/>
          </a:xfrm>
        </p:spPr>
      </p:pic>
    </p:spTree>
    <p:extLst>
      <p:ext uri="{BB962C8B-B14F-4D97-AF65-F5344CB8AC3E}">
        <p14:creationId xmlns:p14="http://schemas.microsoft.com/office/powerpoint/2010/main" val="201399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Media Queries( width - height)</a:t>
            </a:r>
            <a:endParaRPr lang="en-US" dirty="0"/>
          </a:p>
        </p:txBody>
      </p:sp>
      <p:pic>
        <p:nvPicPr>
          <p:cNvPr id="4" name="Content Placeholder 3" descr="Screen Shot 2015-05-25 at 2.21.3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" b="28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0290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 Syntax</a:t>
            </a:r>
            <a:endParaRPr lang="en-US" dirty="0"/>
          </a:p>
        </p:txBody>
      </p:sp>
      <p:pic>
        <p:nvPicPr>
          <p:cNvPr id="4" name="Content Placeholder 3" descr="Screen Shot 2015-05-25 at 2.20.3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" b="-1"/>
          <a:stretch/>
        </p:blipFill>
        <p:spPr>
          <a:xfrm>
            <a:off x="900112" y="1847495"/>
            <a:ext cx="7345363" cy="4218026"/>
          </a:xfrm>
        </p:spPr>
      </p:pic>
    </p:spTree>
    <p:extLst>
      <p:ext uri="{BB962C8B-B14F-4D97-AF65-F5344CB8AC3E}">
        <p14:creationId xmlns:p14="http://schemas.microsoft.com/office/powerpoint/2010/main" val="2272810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Medai</a:t>
            </a:r>
            <a:r>
              <a:rPr lang="en-US" dirty="0" smtClean="0"/>
              <a:t> Queries – 3 Ways</a:t>
            </a:r>
            <a:endParaRPr lang="en-US" dirty="0"/>
          </a:p>
        </p:txBody>
      </p:sp>
      <p:pic>
        <p:nvPicPr>
          <p:cNvPr id="4" name="Content Placeholder 3" descr="Screen Shot 2015-05-25 at 2.20.5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7" b="-1"/>
          <a:stretch/>
        </p:blipFill>
        <p:spPr>
          <a:xfrm>
            <a:off x="900112" y="1814504"/>
            <a:ext cx="7345363" cy="4251017"/>
          </a:xfrm>
        </p:spPr>
      </p:pic>
    </p:spTree>
    <p:extLst>
      <p:ext uri="{BB962C8B-B14F-4D97-AF65-F5344CB8AC3E}">
        <p14:creationId xmlns:p14="http://schemas.microsoft.com/office/powerpoint/2010/main" val="4077680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Support</a:t>
            </a:r>
            <a:endParaRPr lang="en-US" dirty="0"/>
          </a:p>
        </p:txBody>
      </p:sp>
      <p:pic>
        <p:nvPicPr>
          <p:cNvPr id="4" name="Content Placeholder 3" descr="Screen Shot 2015-05-23 at 10.40.3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1" b="1"/>
          <a:stretch/>
        </p:blipFill>
        <p:spPr>
          <a:xfrm>
            <a:off x="900112" y="1698625"/>
            <a:ext cx="7345363" cy="4366896"/>
          </a:xfrm>
        </p:spPr>
      </p:pic>
    </p:spTree>
    <p:extLst>
      <p:ext uri="{BB962C8B-B14F-4D97-AF65-F5344CB8AC3E}">
        <p14:creationId xmlns:p14="http://schemas.microsoft.com/office/powerpoint/2010/main" val="269526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 ( example )</a:t>
            </a:r>
            <a:endParaRPr lang="en-US" dirty="0"/>
          </a:p>
        </p:txBody>
      </p:sp>
      <p:pic>
        <p:nvPicPr>
          <p:cNvPr id="4" name="Content Placeholder 3" descr="Screen Shot 2015-05-25 at 2.20.2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3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733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pic>
        <p:nvPicPr>
          <p:cNvPr id="4" name="Content Placeholder 3" descr="Screen Shot 2015-05-25 at 2.21.2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65017"/>
            <a:ext cx="7345363" cy="4300504"/>
          </a:xfrm>
        </p:spPr>
      </p:pic>
    </p:spTree>
    <p:extLst>
      <p:ext uri="{BB962C8B-B14F-4D97-AF65-F5344CB8AC3E}">
        <p14:creationId xmlns:p14="http://schemas.microsoft.com/office/powerpoint/2010/main" val="26668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pic>
        <p:nvPicPr>
          <p:cNvPr id="4" name="Content Placeholder 3" descr="Screen Shot 2015-05-25 at 2.21.1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/>
          <a:stretch/>
        </p:blipFill>
        <p:spPr>
          <a:xfrm>
            <a:off x="900112" y="1863990"/>
            <a:ext cx="7345363" cy="4201531"/>
          </a:xfrm>
        </p:spPr>
      </p:pic>
    </p:spTree>
    <p:extLst>
      <p:ext uri="{BB962C8B-B14F-4D97-AF65-F5344CB8AC3E}">
        <p14:creationId xmlns:p14="http://schemas.microsoft.com/office/powerpoint/2010/main" val="315736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Font-face</a:t>
            </a:r>
            <a:endParaRPr lang="en-US" dirty="0"/>
          </a:p>
        </p:txBody>
      </p:sp>
      <p:pic>
        <p:nvPicPr>
          <p:cNvPr id="4" name="Content Placeholder 3" descr="Screen Shot 2015-05-25 at 2.18.1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/>
          <a:stretch/>
        </p:blipFill>
        <p:spPr>
          <a:xfrm>
            <a:off x="900112" y="1798008"/>
            <a:ext cx="7345363" cy="4267513"/>
          </a:xfrm>
        </p:spPr>
      </p:pic>
    </p:spTree>
    <p:extLst>
      <p:ext uri="{BB962C8B-B14F-4D97-AF65-F5344CB8AC3E}">
        <p14:creationId xmlns:p14="http://schemas.microsoft.com/office/powerpoint/2010/main" val="358780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Font-face ( cont’d)</a:t>
            </a:r>
            <a:endParaRPr lang="en-US" dirty="0"/>
          </a:p>
        </p:txBody>
      </p:sp>
      <p:pic>
        <p:nvPicPr>
          <p:cNvPr id="4" name="Content Placeholder 3" descr="Screen Shot 2015-05-25 at 2.18.4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43824"/>
            <a:ext cx="7345363" cy="4221697"/>
          </a:xfrm>
        </p:spPr>
      </p:pic>
    </p:spTree>
    <p:extLst>
      <p:ext uri="{BB962C8B-B14F-4D97-AF65-F5344CB8AC3E}">
        <p14:creationId xmlns:p14="http://schemas.microsoft.com/office/powerpoint/2010/main" val="386392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face( Bold Text)</a:t>
            </a:r>
            <a:endParaRPr lang="en-US" dirty="0"/>
          </a:p>
        </p:txBody>
      </p:sp>
      <p:pic>
        <p:nvPicPr>
          <p:cNvPr id="4" name="Content Placeholder 3" descr="Screen Shot 2015-05-25 at 2.19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7" b="105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657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pic>
        <p:nvPicPr>
          <p:cNvPr id="4" name="Content Placeholder 3" descr="Screen Shot 2015-05-25 at 2.09.1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900112" y="1905134"/>
            <a:ext cx="7345363" cy="4160387"/>
          </a:xfrm>
        </p:spPr>
      </p:pic>
    </p:spTree>
    <p:extLst>
      <p:ext uri="{BB962C8B-B14F-4D97-AF65-F5344CB8AC3E}">
        <p14:creationId xmlns:p14="http://schemas.microsoft.com/office/powerpoint/2010/main" val="30396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Shadow</a:t>
            </a:r>
            <a:endParaRPr lang="en-US" dirty="0"/>
          </a:p>
        </p:txBody>
      </p:sp>
      <p:pic>
        <p:nvPicPr>
          <p:cNvPr id="4" name="Content Placeholder 3" descr="Screen Shot 2015-05-25 at 2.11.1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/>
          <a:stretch/>
        </p:blipFill>
        <p:spPr>
          <a:xfrm>
            <a:off x="900112" y="1952625"/>
            <a:ext cx="7345363" cy="4112896"/>
          </a:xfrm>
        </p:spPr>
      </p:pic>
    </p:spTree>
    <p:extLst>
      <p:ext uri="{BB962C8B-B14F-4D97-AF65-F5344CB8AC3E}">
        <p14:creationId xmlns:p14="http://schemas.microsoft.com/office/powerpoint/2010/main" val="417457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Borders</a:t>
            </a:r>
            <a:endParaRPr lang="en-US" dirty="0"/>
          </a:p>
        </p:txBody>
      </p:sp>
      <p:pic>
        <p:nvPicPr>
          <p:cNvPr id="4" name="Content Placeholder 3" descr="Screen Shot 2015-05-25 at 2.08.2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09" b="1"/>
          <a:stretch/>
        </p:blipFill>
        <p:spPr>
          <a:xfrm>
            <a:off x="900112" y="1731940"/>
            <a:ext cx="7345363" cy="4333581"/>
          </a:xfrm>
        </p:spPr>
      </p:pic>
    </p:spTree>
    <p:extLst>
      <p:ext uri="{BB962C8B-B14F-4D97-AF65-F5344CB8AC3E}">
        <p14:creationId xmlns:p14="http://schemas.microsoft.com/office/powerpoint/2010/main" val="358338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Wrapping</a:t>
            </a:r>
            <a:endParaRPr lang="en-US" dirty="0"/>
          </a:p>
        </p:txBody>
      </p:sp>
      <p:pic>
        <p:nvPicPr>
          <p:cNvPr id="4" name="Content Placeholder 3" descr="Screen Shot 2015-05-25 at 2.11.2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>
          <a:xfrm>
            <a:off x="512038" y="1711193"/>
            <a:ext cx="7937397" cy="2346274"/>
          </a:xfrm>
        </p:spPr>
      </p:pic>
      <p:pic>
        <p:nvPicPr>
          <p:cNvPr id="6" name="Picture 5" descr="Screen Shot 2015-05-25 at 10.42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7" y="4057467"/>
            <a:ext cx="7937397" cy="21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7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Vendor Prefixes</a:t>
            </a:r>
            <a:endParaRPr lang="en-US" dirty="0"/>
          </a:p>
        </p:txBody>
      </p:sp>
      <p:pic>
        <p:nvPicPr>
          <p:cNvPr id="4" name="Content Placeholder 3" descr="Screen Shot 2015-05-25 at 2.08.3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65017"/>
            <a:ext cx="7345363" cy="4300504"/>
          </a:xfrm>
        </p:spPr>
      </p:pic>
    </p:spTree>
    <p:extLst>
      <p:ext uri="{BB962C8B-B14F-4D97-AF65-F5344CB8AC3E}">
        <p14:creationId xmlns:p14="http://schemas.microsoft.com/office/powerpoint/2010/main" val="150936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Gradients</a:t>
            </a:r>
            <a:endParaRPr lang="en-US" dirty="0"/>
          </a:p>
        </p:txBody>
      </p:sp>
      <p:pic>
        <p:nvPicPr>
          <p:cNvPr id="4" name="Content Placeholder 3" descr="Screen Shot 2015-05-25 at 2.11.3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900112" y="1905134"/>
            <a:ext cx="7345363" cy="4160387"/>
          </a:xfrm>
        </p:spPr>
      </p:pic>
    </p:spTree>
    <p:extLst>
      <p:ext uri="{BB962C8B-B14F-4D97-AF65-F5344CB8AC3E}">
        <p14:creationId xmlns:p14="http://schemas.microsoft.com/office/powerpoint/2010/main" val="238014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Backgroud</a:t>
            </a:r>
            <a:r>
              <a:rPr lang="en-US" dirty="0" smtClean="0"/>
              <a:t> Size</a:t>
            </a:r>
            <a:endParaRPr lang="en-US" dirty="0"/>
          </a:p>
        </p:txBody>
      </p:sp>
      <p:pic>
        <p:nvPicPr>
          <p:cNvPr id="4" name="Content Placeholder 3" descr="Screen Shot 2015-05-25 at 2.10.1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4"/>
          <a:stretch/>
        </p:blipFill>
        <p:spPr>
          <a:xfrm>
            <a:off x="900112" y="1984375"/>
            <a:ext cx="7345363" cy="4081146"/>
          </a:xfrm>
        </p:spPr>
      </p:pic>
    </p:spTree>
    <p:extLst>
      <p:ext uri="{BB962C8B-B14F-4D97-AF65-F5344CB8AC3E}">
        <p14:creationId xmlns:p14="http://schemas.microsoft.com/office/powerpoint/2010/main" val="11834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Gradients</a:t>
            </a:r>
            <a:endParaRPr lang="en-US" dirty="0"/>
          </a:p>
        </p:txBody>
      </p:sp>
      <p:pic>
        <p:nvPicPr>
          <p:cNvPr id="4" name="Content Placeholder 3" descr="Screen Shot 2015-05-25 at 2.11.4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902" b="1"/>
          <a:stretch/>
        </p:blipFill>
        <p:spPr>
          <a:xfrm>
            <a:off x="900112" y="1751183"/>
            <a:ext cx="7345363" cy="4314338"/>
          </a:xfrm>
        </p:spPr>
      </p:pic>
    </p:spTree>
    <p:extLst>
      <p:ext uri="{BB962C8B-B14F-4D97-AF65-F5344CB8AC3E}">
        <p14:creationId xmlns:p14="http://schemas.microsoft.com/office/powerpoint/2010/main" val="21778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Gradients</a:t>
            </a:r>
            <a:endParaRPr lang="en-US" dirty="0"/>
          </a:p>
        </p:txBody>
      </p:sp>
      <p:pic>
        <p:nvPicPr>
          <p:cNvPr id="4" name="Content Placeholder 3" descr="Screen Shot 2015-05-25 at 2.12.0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/>
          <a:stretch/>
        </p:blipFill>
        <p:spPr>
          <a:xfrm>
            <a:off x="900112" y="1905134"/>
            <a:ext cx="7345363" cy="4160387"/>
          </a:xfrm>
        </p:spPr>
      </p:pic>
    </p:spTree>
    <p:extLst>
      <p:ext uri="{BB962C8B-B14F-4D97-AF65-F5344CB8AC3E}">
        <p14:creationId xmlns:p14="http://schemas.microsoft.com/office/powerpoint/2010/main" val="82152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Backgrounds</a:t>
            </a:r>
            <a:endParaRPr lang="en-US" dirty="0"/>
          </a:p>
        </p:txBody>
      </p:sp>
      <p:pic>
        <p:nvPicPr>
          <p:cNvPr id="4" name="Content Placeholder 3" descr="Screen Shot 2015-05-25 at 2.10.5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" b="1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19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Origin</a:t>
            </a:r>
            <a:endParaRPr lang="en-US" dirty="0"/>
          </a:p>
        </p:txBody>
      </p:sp>
      <p:pic>
        <p:nvPicPr>
          <p:cNvPr id="4" name="Content Placeholder 3" descr="Screen Shot 2015-05-25 at 2.10.4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"/>
          <a:stretch/>
        </p:blipFill>
        <p:spPr>
          <a:xfrm>
            <a:off x="900112" y="1847402"/>
            <a:ext cx="7345363" cy="4218119"/>
          </a:xfrm>
        </p:spPr>
      </p:pic>
    </p:spTree>
    <p:extLst>
      <p:ext uri="{BB962C8B-B14F-4D97-AF65-F5344CB8AC3E}">
        <p14:creationId xmlns:p14="http://schemas.microsoft.com/office/powerpoint/2010/main" val="294409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Images</a:t>
            </a:r>
            <a:endParaRPr lang="en-US" dirty="0"/>
          </a:p>
        </p:txBody>
      </p:sp>
      <p:pic>
        <p:nvPicPr>
          <p:cNvPr id="4" name="Content Placeholder 3" descr="Screen Shot 2015-05-25 at 2.09.3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"/>
          <a:stretch/>
        </p:blipFill>
        <p:spPr>
          <a:xfrm>
            <a:off x="900112" y="1885890"/>
            <a:ext cx="7345363" cy="4179631"/>
          </a:xfrm>
        </p:spPr>
      </p:pic>
    </p:spTree>
    <p:extLst>
      <p:ext uri="{BB962C8B-B14F-4D97-AF65-F5344CB8AC3E}">
        <p14:creationId xmlns:p14="http://schemas.microsoft.com/office/powerpoint/2010/main" val="48226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Multiple Columns</a:t>
            </a:r>
            <a:endParaRPr lang="en-US" dirty="0"/>
          </a:p>
        </p:txBody>
      </p:sp>
      <p:pic>
        <p:nvPicPr>
          <p:cNvPr id="4" name="Content Placeholder 3" descr="Screen Shot 2015-05-25 at 2.19.34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"/>
          <a:stretch/>
        </p:blipFill>
        <p:spPr>
          <a:xfrm>
            <a:off x="900112" y="2016125"/>
            <a:ext cx="7345363" cy="4049396"/>
          </a:xfrm>
        </p:spPr>
      </p:pic>
    </p:spTree>
    <p:extLst>
      <p:ext uri="{BB962C8B-B14F-4D97-AF65-F5344CB8AC3E}">
        <p14:creationId xmlns:p14="http://schemas.microsoft.com/office/powerpoint/2010/main" val="277596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Gradients</a:t>
            </a:r>
            <a:endParaRPr lang="en-US" dirty="0"/>
          </a:p>
        </p:txBody>
      </p:sp>
      <p:pic>
        <p:nvPicPr>
          <p:cNvPr id="4" name="Content Placeholder 3" descr="Screen Shot 2015-05-25 at 2.12.2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4" t="1442"/>
          <a:stretch/>
        </p:blipFill>
        <p:spPr>
          <a:xfrm>
            <a:off x="900112" y="1864311"/>
            <a:ext cx="7345363" cy="4201210"/>
          </a:xfrm>
        </p:spPr>
      </p:pic>
    </p:spTree>
    <p:extLst>
      <p:ext uri="{BB962C8B-B14F-4D97-AF65-F5344CB8AC3E}">
        <p14:creationId xmlns:p14="http://schemas.microsoft.com/office/powerpoint/2010/main" val="99520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Gradient</a:t>
            </a:r>
            <a:endParaRPr lang="en-US" dirty="0"/>
          </a:p>
        </p:txBody>
      </p:sp>
      <p:pic>
        <p:nvPicPr>
          <p:cNvPr id="4" name="Content Placeholder 3" descr="Screen Shot 2015-05-25 at 2.12.40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68431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Style Sheets</a:t>
            </a:r>
            <a:endParaRPr lang="en-US" dirty="0"/>
          </a:p>
        </p:txBody>
      </p:sp>
      <p:pic>
        <p:nvPicPr>
          <p:cNvPr id="4" name="Content Placeholder 3" descr="Screen Shot 2015-05-22 at 10.36.0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4" y="2133601"/>
            <a:ext cx="7345362" cy="3931920"/>
          </a:xfrm>
        </p:spPr>
      </p:pic>
    </p:spTree>
    <p:extLst>
      <p:ext uri="{BB962C8B-B14F-4D97-AF65-F5344CB8AC3E}">
        <p14:creationId xmlns:p14="http://schemas.microsoft.com/office/powerpoint/2010/main" val="27686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CSS3 - Transforms</a:t>
            </a:r>
            <a:endParaRPr lang="en-US" dirty="0"/>
          </a:p>
        </p:txBody>
      </p:sp>
      <p:pic>
        <p:nvPicPr>
          <p:cNvPr id="4" name="Content Placeholder 3" descr="Screen Shot 2015-05-25 at 2.21.4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6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331206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Transforms- Skew</a:t>
            </a:r>
            <a:endParaRPr lang="en-US" dirty="0"/>
          </a:p>
        </p:txBody>
      </p:sp>
      <p:pic>
        <p:nvPicPr>
          <p:cNvPr id="4" name="Content Placeholder 3" descr="Screen Shot 2015-05-25 at 2.23.2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" b="-4698"/>
          <a:stretch/>
        </p:blipFill>
        <p:spPr>
          <a:xfrm>
            <a:off x="900112" y="1966745"/>
            <a:ext cx="7345363" cy="4098776"/>
          </a:xfrm>
        </p:spPr>
      </p:pic>
    </p:spTree>
    <p:extLst>
      <p:ext uri="{BB962C8B-B14F-4D97-AF65-F5344CB8AC3E}">
        <p14:creationId xmlns:p14="http://schemas.microsoft.com/office/powerpoint/2010/main" val="8688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Transforms- Rotation</a:t>
            </a:r>
            <a:endParaRPr lang="en-US" dirty="0"/>
          </a:p>
        </p:txBody>
      </p:sp>
      <p:pic>
        <p:nvPicPr>
          <p:cNvPr id="4" name="Content Placeholder 3" descr="Screen Shot 2015-05-25 at 2.23.1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071097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Transforms- Scaling</a:t>
            </a:r>
            <a:endParaRPr lang="en-US" dirty="0"/>
          </a:p>
        </p:txBody>
      </p:sp>
      <p:pic>
        <p:nvPicPr>
          <p:cNvPr id="4" name="Content Placeholder 3" descr="Screen Shot 2015-05-25 at 2.22.54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23337"/>
            <a:ext cx="7345363" cy="4242184"/>
          </a:xfrm>
        </p:spPr>
      </p:pic>
    </p:spTree>
    <p:extLst>
      <p:ext uri="{BB962C8B-B14F-4D97-AF65-F5344CB8AC3E}">
        <p14:creationId xmlns:p14="http://schemas.microsoft.com/office/powerpoint/2010/main" val="194913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Transforms- Scaling</a:t>
            </a:r>
            <a:endParaRPr lang="en-US" dirty="0"/>
          </a:p>
        </p:txBody>
      </p:sp>
      <p:pic>
        <p:nvPicPr>
          <p:cNvPr id="4" name="Content Placeholder 3" descr="Screen Shot 2015-05-25 at 2.23.0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" b="14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27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Transforms - Translation</a:t>
            </a:r>
            <a:endParaRPr lang="en-US" dirty="0"/>
          </a:p>
        </p:txBody>
      </p:sp>
      <p:pic>
        <p:nvPicPr>
          <p:cNvPr id="4" name="Content Placeholder 3" descr="Screen Shot 2015-05-25 at 2.21.5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/>
          <a:stretch/>
        </p:blipFill>
        <p:spPr>
          <a:xfrm>
            <a:off x="900112" y="1761876"/>
            <a:ext cx="7345363" cy="4303645"/>
          </a:xfrm>
        </p:spPr>
      </p:pic>
    </p:spTree>
    <p:extLst>
      <p:ext uri="{BB962C8B-B14F-4D97-AF65-F5344CB8AC3E}">
        <p14:creationId xmlns:p14="http://schemas.microsoft.com/office/powerpoint/2010/main" val="1199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Style Sheets</a:t>
            </a:r>
            <a:endParaRPr lang="en-US" dirty="0"/>
          </a:p>
        </p:txBody>
      </p:sp>
      <p:pic>
        <p:nvPicPr>
          <p:cNvPr id="4" name="Content Placeholder 3" descr="Screen Shot 2015-05-22 at 10.36.2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58835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Style Sheets</a:t>
            </a:r>
            <a:endParaRPr lang="en-US" dirty="0"/>
          </a:p>
        </p:txBody>
      </p:sp>
      <p:pic>
        <p:nvPicPr>
          <p:cNvPr id="4" name="Content Placeholder 3" descr="Screen Shot 2015-05-22 at 10.37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r="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54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10386</TotalTime>
  <Words>216</Words>
  <Application>Microsoft Macintosh PowerPoint</Application>
  <PresentationFormat>On-screen Show (4:3)</PresentationFormat>
  <Paragraphs>79</Paragraphs>
  <Slides>75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Capital</vt:lpstr>
      <vt:lpstr>CSS</vt:lpstr>
      <vt:lpstr>CSS3 History</vt:lpstr>
      <vt:lpstr>CSS3 History</vt:lpstr>
      <vt:lpstr>CSS3 Modules</vt:lpstr>
      <vt:lpstr>Browser Support</vt:lpstr>
      <vt:lpstr>CSS Vendor Prefixes</vt:lpstr>
      <vt:lpstr>Inline Style Sheets</vt:lpstr>
      <vt:lpstr>Internal Style Sheets</vt:lpstr>
      <vt:lpstr>External Style Sheets</vt:lpstr>
      <vt:lpstr>Selector Types – Element Type</vt:lpstr>
      <vt:lpstr>Selector Types – ID and Class</vt:lpstr>
      <vt:lpstr>Selector Types - Grouped</vt:lpstr>
      <vt:lpstr>Selector Types - Structural</vt:lpstr>
      <vt:lpstr>Selector Types - Universal</vt:lpstr>
      <vt:lpstr>Selector Types – Pseudo class</vt:lpstr>
      <vt:lpstr>CSS3 Selectors</vt:lpstr>
      <vt:lpstr>Relation Selectors</vt:lpstr>
      <vt:lpstr>Naming Conventions</vt:lpstr>
      <vt:lpstr>Attribute Selectors</vt:lpstr>
      <vt:lpstr>Attribute Selectors</vt:lpstr>
      <vt:lpstr>Pseudo -classes</vt:lpstr>
      <vt:lpstr>Pseudo Classes</vt:lpstr>
      <vt:lpstr>Pseudo - Classes</vt:lpstr>
      <vt:lpstr>Structural Pseudo - Classes</vt:lpstr>
      <vt:lpstr>Structural Pseudo - Classes</vt:lpstr>
      <vt:lpstr>Structural Pseudo - Classes</vt:lpstr>
      <vt:lpstr>Structurl Pseudo - Classes</vt:lpstr>
      <vt:lpstr>What is n</vt:lpstr>
      <vt:lpstr>Pseudo – elements and generated Content</vt:lpstr>
      <vt:lpstr>Before  and After</vt:lpstr>
      <vt:lpstr>Selection</vt:lpstr>
      <vt:lpstr>Specificity</vt:lpstr>
      <vt:lpstr>Box Model </vt:lpstr>
      <vt:lpstr>Box Model </vt:lpstr>
      <vt:lpstr>IE Box Model</vt:lpstr>
      <vt:lpstr>Box-Sizing</vt:lpstr>
      <vt:lpstr>Margin Collapse</vt:lpstr>
      <vt:lpstr>Position - Relative</vt:lpstr>
      <vt:lpstr>Position - Absolute</vt:lpstr>
      <vt:lpstr>Float</vt:lpstr>
      <vt:lpstr>Float</vt:lpstr>
      <vt:lpstr>Float - Clear</vt:lpstr>
      <vt:lpstr>Float - Example</vt:lpstr>
      <vt:lpstr>Float Example</vt:lpstr>
      <vt:lpstr>Float Example</vt:lpstr>
      <vt:lpstr>Media Queries</vt:lpstr>
      <vt:lpstr>Media Queries( width - height)</vt:lpstr>
      <vt:lpstr>Media Queries Syntax</vt:lpstr>
      <vt:lpstr>Medai Queries – 3 Ways</vt:lpstr>
      <vt:lpstr>Media Queries ( example )</vt:lpstr>
      <vt:lpstr>Media Queries</vt:lpstr>
      <vt:lpstr>Media Queries</vt:lpstr>
      <vt:lpstr>Font-face</vt:lpstr>
      <vt:lpstr>Font-face ( cont’d)</vt:lpstr>
      <vt:lpstr>Font face( Bold Text)</vt:lpstr>
      <vt:lpstr>Shadows</vt:lpstr>
      <vt:lpstr>Text Shadow</vt:lpstr>
      <vt:lpstr>Borders</vt:lpstr>
      <vt:lpstr>Word Wrapping</vt:lpstr>
      <vt:lpstr>Gradients</vt:lpstr>
      <vt:lpstr>Backgroud Size</vt:lpstr>
      <vt:lpstr>Linear Gradients</vt:lpstr>
      <vt:lpstr>Linear Gradients</vt:lpstr>
      <vt:lpstr>Multiple Backgrounds</vt:lpstr>
      <vt:lpstr>Background Origin</vt:lpstr>
      <vt:lpstr>Border Images</vt:lpstr>
      <vt:lpstr>CSS Multiple Columns</vt:lpstr>
      <vt:lpstr>Radial Gradients</vt:lpstr>
      <vt:lpstr>Radial Gradient</vt:lpstr>
      <vt:lpstr>CSS3 - Transforms</vt:lpstr>
      <vt:lpstr>Transforms- Skew</vt:lpstr>
      <vt:lpstr>Transforms- Rotation</vt:lpstr>
      <vt:lpstr>Transforms- Scaling</vt:lpstr>
      <vt:lpstr>Transforms- Scaling</vt:lpstr>
      <vt:lpstr>Transforms - Translation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chetanbala Thunga</dc:creator>
  <cp:lastModifiedBy>chetanbala Thunga</cp:lastModifiedBy>
  <cp:revision>375</cp:revision>
  <dcterms:created xsi:type="dcterms:W3CDTF">2015-05-16T15:07:14Z</dcterms:created>
  <dcterms:modified xsi:type="dcterms:W3CDTF">2015-06-04T05:23:58Z</dcterms:modified>
</cp:coreProperties>
</file>